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live thing: pull up dmailabs.ai and let Tarun answer one question before going through these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prospect how many people call their sales line from the website versus how many just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the fourth one: the booking form is where voice agents usually break, so we stopped it from trying.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room is warm, stop here and run the real thing live instead of finishing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zero is the interesting number: no name, email or time-zone questions before booking.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the capability argument: every one of these six is a thing we would do for a client.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agencies stop at the agent. The browser-side engineering is where the experience is won or lost.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Honesty here builds more trust than a flawless story. Say plainly that version one was wrong in these 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of the six is costing them the most hours right now, and stay on that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Compliance-minded buyers relax when you raise the recording and disclosure points before they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quote a build fee here. Scope it on the call, then send the proposal.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booking the follow-up there and then, on the calendar Tarun opens.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12325F">
              <a:alpha val="55000"/>
            </a:srgbClr>
          </a:solidFill>
          <a:ln w="12700">
            <a:solidFill>
              <a:srgbClr val="12325F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 AI LABS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Tarun</a:t>
            </a:r>
            <a:endParaRPr lang="en-US" sz="6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00C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voice sales advisor that runs the website while you talk.</a:t>
            </a:r>
            <a:endParaRPr lang="en-US" sz="2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490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answers about the business, scrolls to the right section, opens live demos and opens the booking calendar — without ending the call.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6692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now at dmailabs.ai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website answers in text. Buyers ask out loud.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2900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201168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2011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41248" y="26060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reads the site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990088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Visitors skim two sections and leave. The page that answers their question is usually three scrolls further down, and they never get there.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70248" y="1737360"/>
            <a:ext cx="342900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62856" y="201168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62856" y="2011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62856" y="26060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boxes get ignored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62856" y="2990088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text widget asks people to type at a company. Most close it. The ones who do type get a FAQ answer and still leave.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91856" y="1737360"/>
            <a:ext cx="342900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84464" y="201168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84464" y="2011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284464" y="260604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demos are videos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284464" y="2990088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demos prove nothing. Prospects assume the good parts were the takes that worked.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is not information. It is that nobody is standing next to the visitor while they look.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 DOES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jobs, done by voice, on a live website.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84248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00253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about the business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386584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Services, use cases, how we work, who we are not for — all from the site's own content, indexed as a knowledge base.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169164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46520" y="1984248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040880" y="200253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you to the right place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040880" y="2386584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"customer service" and the page scrolls there. 25 named sections and cards on the homepage.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22960" y="4133088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33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415137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live demos mid-call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4535424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 and interactive demos open inside the site, so the voice conversation carries on.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72200" y="384048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46520" y="4133088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46520" y="4133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415137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booking calendar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4535424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want a human, the real calendar opens on screen. He asks for no details — the form already does.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TYPICAL CONVERSATION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visitor actually experiences.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55648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55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64592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does DM AI Labs do?"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048256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answers in two sentences and asks which area matters.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926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816352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"Where does AI help in customer service?"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321868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page scrolls to the Customer Service tile while he explains it.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4096512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096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398678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"Show me that demo."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43891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 ticket-triage demo opens inside the page. The call keeps running.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266944"/>
            <a:ext cx="384048" cy="384048"/>
          </a:xfrm>
          <a:prstGeom prst="ellipse">
            <a:avLst/>
          </a:prstGeom>
          <a:solidFill>
            <a:srgbClr val="00C2F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5266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515721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 I talk to someone?"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555955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booking calendar opens. He steps back and stops asking questions.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766560" y="1600200"/>
            <a:ext cx="4846320" cy="4206240"/>
          </a:xfrm>
          <a:prstGeom prst="roundRect">
            <a:avLst>
              <a:gd name="adj" fmla="val 2609"/>
            </a:avLst>
          </a:prstGeom>
          <a:solidFill>
            <a:srgbClr val="F6F9FD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7086600" y="18288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each step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086600" y="22860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base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2560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drawn from the published site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31546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GoToSection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342900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Scrolls the page to a named section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7086600" y="402336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OpenPage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086600" y="4297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a page, demo or the calendar in-site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7086600" y="48920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tool reports back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7086600" y="51663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only claims to have moved you when the page really moved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C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PROOF, NOT A PITCH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is live on our own website, in public.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prototype, not a recording. Anyone can open dmailabs.ai and try to break him — including you, right now.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12325F"/>
          </a:solidFill>
          <a:ln w="12700">
            <a:solidFill>
              <a:srgbClr val="2A4A7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69748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00C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5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611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Places he can scroll to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70248" y="24688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12325F"/>
          </a:solidFill>
          <a:ln w="12700">
            <a:solidFill>
              <a:srgbClr val="2A4A7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70248" y="269748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00C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5200" dirty="0"/>
          </a:p>
        </p:txBody>
      </p:sp>
      <p:sp>
        <p:nvSpPr>
          <p:cNvPr id="10" name="Text 8"/>
          <p:cNvSpPr txBox="1"/>
          <p:nvPr/>
        </p:nvSpPr>
        <p:spPr>
          <a:xfrm>
            <a:off x="4544568" y="3611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and demos he can open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91856" y="24688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12325F"/>
          </a:solidFill>
          <a:ln w="12700">
            <a:solidFill>
              <a:srgbClr val="2A4A7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991856" y="2697480"/>
            <a:ext cx="3429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00C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5200" dirty="0"/>
          </a:p>
        </p:txBody>
      </p:sp>
      <p:sp>
        <p:nvSpPr>
          <p:cNvPr id="13" name="Text 11"/>
          <p:cNvSpPr txBox="1"/>
          <p:nvPr/>
        </p:nvSpPr>
        <p:spPr>
          <a:xfrm>
            <a:off x="8266176" y="36118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 he asks for to book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and run by DM AI Labs — the same team that would build yours.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IS BUILT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purpose-built ElevenLabs agent, wired into a real site.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92938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5856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calm, professional Indian-English voice chosen for advisory delivery, tuned for speed and stability.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70248" y="16916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544568" y="192938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4544568" y="225856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brief: what he may claim, how brief to be, how few questions to ask, what to do when a tool fails.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991856" y="169164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66176" y="192938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266176" y="225856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steps — guide, qualify only if wanted, hand off — each with its own brief.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8404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22960" y="407822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BASE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40740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website crawled and indexed, so answers come from what we publish, not the open internet.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270248" y="38404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544568" y="407822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TOOLS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544568" y="440740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browser tools he can call mid-sentence: scroll to a section, open a page or demo.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991856" y="38404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8266176" y="4078224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ENGINEERING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266176" y="440740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open inside the site so the call survives; the widget rides along on every page.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 PART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page change kills a voice call. So pages open inside the site.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3200400"/>
          </a:xfrm>
          <a:prstGeom prst="roundRect">
            <a:avLst>
              <a:gd name="adj" fmla="val 3429"/>
            </a:avLst>
          </a:prstGeom>
          <a:solidFill>
            <a:srgbClr val="F6F9FD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normally happens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2316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Visitor asks to see a demo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agent sends them to another page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browser loads a new page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call ends mid-sentence, and the visitor is alone again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1737360"/>
            <a:ext cx="539496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537960" y="1965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7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built instead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537960" y="242316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page opens inside the current page, with a Back bar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voice conversation never drops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Tarun rides along on every page and can be dragged or minimised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clicked during a call behave the same way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difference between a voice demo and a voice agent that is actually useful on a website.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IT IN PUBLIC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 real calls taught us in week one.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07008" y="1691640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claimed things he had not done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075688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navigation tool was set not to report back, so he said "I have taken you there" while nothing moved. Fixed by making every tool return a result he has to wait for.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3108960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mattered more than the prompt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493008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model garbled a reply mid tool-call. Swapping it for a stronger one at similar cost ended that class of failure.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617720"/>
            <a:ext cx="384048" cy="384048"/>
          </a:xfrm>
          <a:prstGeom prst="ellipse">
            <a:avLst/>
          </a:prstGeom>
          <a:solidFill>
            <a:srgbClr val="00D4A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617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07008" y="4526280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by voice was the wrong idea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207008" y="4910328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Spelling an email out loud is painful and error-prone. Now the calendar opens on screen and he asks for nothing.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8978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get findings like these in the first week of running one — not from a vendor demo.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FITS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places a voice agent earns its keep.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94767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Inbound sales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500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Qualify and route website visitors while they are still interested.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70248" y="169164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544568" y="194767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 desk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44568" y="23500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questions a receptionist repeats fifty times a week.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991856" y="169164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66176" y="194767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triage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266176" y="23500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the issue, answer the easy ones, escalate the rest with context.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70332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22960" y="395935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walkthroughs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36168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a prospect through a complex catalogue or configurator.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270248" y="370332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544568" y="395935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Dealer and distributor queries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44568" y="436168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Stock, pricing rules, order status — answered in the caller's language.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991856" y="3703320"/>
            <a:ext cx="34290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8266176" y="395935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helpdesk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8266176" y="436168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IT and HR questions answered from your own documents.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806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one. A single workflow, live in weeks, beats a platform decision that takes a quarter.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HONESTLY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voice agent is not.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3291840"/>
          </a:xfrm>
          <a:prstGeom prst="roundRect">
            <a:avLst>
              <a:gd name="adj" fmla="val 3333"/>
            </a:avLst>
          </a:prstGeom>
          <a:solidFill>
            <a:srgbClr val="F6F9FD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23160"/>
            <a:ext cx="4754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Click, type or fill forms for the visitor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payment or agree commercial terms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about things you have not published or loaded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human conversation — it books it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1737360"/>
            <a:ext cx="539496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537960" y="1965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7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Worth knowing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537960" y="2423160"/>
            <a:ext cx="4754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should disclose that it is an AI, every time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 need microphone permission in the browser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 are recorded and transcribed in your workspace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needs tuning against real calls for the first few weeks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above is a design decision, not a limitation to hide. We build it that way on purpose.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20" kern="0" dirty="0">
                <a:solidFill>
                  <a:srgbClr val="006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numbers: our fee, and what the voice costs to run.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2103120"/>
          </a:xfrm>
          <a:prstGeom prst="roundRect">
            <a:avLst>
              <a:gd name="adj" fmla="val 5217"/>
            </a:avLst>
          </a:prstGeom>
          <a:solidFill>
            <a:srgbClr val="F6F9FD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41248" y="190195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fee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41248" y="2267712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Scoped on the first call, once we know how many conversation paths, systems and languages are involved. Build, or a working session where we teach your team to build it themselves.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977640"/>
            <a:ext cx="5120640" cy="2011680"/>
          </a:xfrm>
          <a:prstGeom prst="roundRect">
            <a:avLst>
              <a:gd name="adj" fmla="val 5455"/>
            </a:avLst>
          </a:prstGeom>
          <a:solidFill>
            <a:srgbClr val="F6F9FD"/>
          </a:solidFill>
          <a:ln w="12700">
            <a:solidFill>
              <a:srgbClr val="E2E9F2"/>
            </a:solidFill>
            <a:prstDash val="solid"/>
          </a:ln>
          <a:effectLst>
            <a:outerShdw sx="100000" sy="100000" kx="0" ky="0" algn="bl" rotWithShape="0" blurRad="152400" dist="25400" dir="5400000">
              <a:srgbClr val="0B132B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41248" y="4187952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usage — paid to ElevenLabs, not to us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41248" y="46177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Billed on actual conversation minutes. Beyond a plan's included minutes, about $0.08 per extra minute, plus roughly a cent a minute for the language model. We do not mark it up.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1691640"/>
          <a:ext cx="53949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280160"/>
                <a:gridCol w="21031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ElevenLabs plan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month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B13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Conversation minutes included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275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1,240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3,740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A6B8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12,375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6217920" y="443484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ElevenLabs plans and rates as published in September 2026 — check their pricing page before budgeting. A three-minute conversation costs well under half a dollar, so the question is how many conversations you expect, not how clever the agent is.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3108960"/>
            <a:ext cx="5852160" cy="5852160"/>
          </a:xfrm>
          <a:prstGeom prst="ellipse">
            <a:avLst/>
          </a:prstGeom>
          <a:solidFill>
            <a:srgbClr val="12325F">
              <a:alpha val="50000"/>
            </a:srgbClr>
          </a:solidFill>
          <a:ln w="12700">
            <a:solidFill>
              <a:srgbClr val="12325F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and break ours first.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9260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rgbClr val="C3D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dmailabs.ai, click Tarun, and ask him something awkward. Then book a free 30-minute call and we will look at where a voice agent would genuinely help your business — and whether it is worth building at all.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4348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2103120" y="4434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dmailabs.ai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00176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call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103120" y="5001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calendly.com/dheerajmehra2024/call-with-dheeraj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568696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D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103120" y="556869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dheeraj@dmailabs.ai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217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C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 AI Labs · Build. Automate. Transform with AI.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DM AI 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Tarun — AI Voice Sales Advisor</dc:title>
  <dc:subject>PptxGenJS Presentation</dc:subject>
  <dc:creator>DM AI Labs</dc:creator>
  <cp:lastModifiedBy>DM AI Labs</cp:lastModifiedBy>
  <cp:revision>1</cp:revision>
  <dcterms:created xsi:type="dcterms:W3CDTF">2026-09-12T03:44:05Z</dcterms:created>
  <dcterms:modified xsi:type="dcterms:W3CDTF">2026-09-12T03:44:05Z</dcterms:modified>
</cp:coreProperties>
</file>